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handoutMasterIdLst>
    <p:handoutMasterId r:id="rId3"/>
  </p:handoutMasterIdLst>
  <p:sldIdLst>
    <p:sldId id="256" r:id="rId2"/>
  </p:sldIdLst>
  <p:sldSz cx="22631400" cy="32042100"/>
  <p:notesSz cx="22047200" cy="31940500"/>
  <p:defaultTextStyle>
    <a:defPPr>
      <a:defRPr lang="pl-PL"/>
    </a:defPPr>
    <a:lvl1pPr algn="just" rtl="0" fontAlgn="base">
      <a:spcBef>
        <a:spcPct val="50000"/>
      </a:spcBef>
      <a:spcAft>
        <a:spcPct val="0"/>
      </a:spcAft>
      <a:defRPr kern="1200">
        <a:solidFill>
          <a:srgbClr val="340E71"/>
        </a:solidFill>
        <a:latin typeface="Arial" charset="0"/>
        <a:ea typeface="+mn-ea"/>
        <a:cs typeface="+mn-cs"/>
      </a:defRPr>
    </a:lvl1pPr>
    <a:lvl2pPr marL="322263" indent="134938" algn="just" rtl="0" fontAlgn="base">
      <a:spcBef>
        <a:spcPct val="50000"/>
      </a:spcBef>
      <a:spcAft>
        <a:spcPct val="0"/>
      </a:spcAft>
      <a:defRPr kern="1200">
        <a:solidFill>
          <a:srgbClr val="340E71"/>
        </a:solidFill>
        <a:latin typeface="Arial" charset="0"/>
        <a:ea typeface="+mn-ea"/>
        <a:cs typeface="+mn-cs"/>
      </a:defRPr>
    </a:lvl2pPr>
    <a:lvl3pPr marL="646113" indent="268288" algn="just" rtl="0" fontAlgn="base">
      <a:spcBef>
        <a:spcPct val="50000"/>
      </a:spcBef>
      <a:spcAft>
        <a:spcPct val="0"/>
      </a:spcAft>
      <a:defRPr kern="1200">
        <a:solidFill>
          <a:srgbClr val="340E71"/>
        </a:solidFill>
        <a:latin typeface="Arial" charset="0"/>
        <a:ea typeface="+mn-ea"/>
        <a:cs typeface="+mn-cs"/>
      </a:defRPr>
    </a:lvl3pPr>
    <a:lvl4pPr marL="968375" indent="403225" algn="just" rtl="0" fontAlgn="base">
      <a:spcBef>
        <a:spcPct val="50000"/>
      </a:spcBef>
      <a:spcAft>
        <a:spcPct val="0"/>
      </a:spcAft>
      <a:defRPr kern="1200">
        <a:solidFill>
          <a:srgbClr val="340E71"/>
        </a:solidFill>
        <a:latin typeface="Arial" charset="0"/>
        <a:ea typeface="+mn-ea"/>
        <a:cs typeface="+mn-cs"/>
      </a:defRPr>
    </a:lvl4pPr>
    <a:lvl5pPr marL="1292225" indent="536575" algn="just" rtl="0" fontAlgn="base">
      <a:spcBef>
        <a:spcPct val="50000"/>
      </a:spcBef>
      <a:spcAft>
        <a:spcPct val="0"/>
      </a:spcAft>
      <a:defRPr kern="1200">
        <a:solidFill>
          <a:srgbClr val="340E7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rgbClr val="340E7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rgbClr val="340E7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rgbClr val="340E7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rgbClr val="340E7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92">
          <p15:clr>
            <a:srgbClr val="A4A3A4"/>
          </p15:clr>
        </p15:guide>
        <p15:guide id="2" pos="71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020E"/>
    <a:srgbClr val="0000CC"/>
    <a:srgbClr val="EB3D00"/>
    <a:srgbClr val="340E71"/>
    <a:srgbClr val="DDDDDB"/>
    <a:srgbClr val="DDDD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6489" autoAdjust="0"/>
  </p:normalViewPr>
  <p:slideViewPr>
    <p:cSldViewPr snapToObjects="1">
      <p:cViewPr>
        <p:scale>
          <a:sx n="50" d="100"/>
          <a:sy n="50" d="100"/>
        </p:scale>
        <p:origin x="1866" y="-4950"/>
      </p:cViewPr>
      <p:guideLst>
        <p:guide orient="horz" pos="10092"/>
        <p:guide pos="71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9551988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74" tIns="48637" rIns="97274" bIns="48637" numCol="1" anchor="t" anchorCtr="0" compatLnSpc="1">
            <a:prstTxWarp prst="textNoShape">
              <a:avLst/>
            </a:prstTxWarp>
          </a:bodyPr>
          <a:lstStyle>
            <a:lvl1pPr algn="l" defTabSz="973138">
              <a:defRPr sz="1300"/>
            </a:lvl1pPr>
          </a:lstStyle>
          <a:p>
            <a:endParaRPr lang="pl-PL"/>
          </a:p>
        </p:txBody>
      </p:sp>
      <p:sp>
        <p:nvSpPr>
          <p:cNvPr id="100355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2520613" y="0"/>
            <a:ext cx="9551987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74" tIns="48637" rIns="97274" bIns="48637" numCol="1" anchor="t" anchorCtr="0" compatLnSpc="1">
            <a:prstTxWarp prst="textNoShape">
              <a:avLst/>
            </a:prstTxWarp>
          </a:bodyPr>
          <a:lstStyle>
            <a:lvl1pPr algn="r" defTabSz="973138">
              <a:defRPr sz="1300"/>
            </a:lvl1pPr>
          </a:lstStyle>
          <a:p>
            <a:fld id="{ABEEAC37-06BA-449E-BD0A-6448FDBE7EB2}" type="datetimeFigureOut">
              <a:rPr lang="pl-PL"/>
              <a:pPr/>
              <a:t>31.05.2018</a:t>
            </a:fld>
            <a:endParaRPr lang="pl-PL"/>
          </a:p>
        </p:txBody>
      </p:sp>
      <p:sp>
        <p:nvSpPr>
          <p:cNvPr id="100356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30364113"/>
            <a:ext cx="9551988" cy="155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74" tIns="48637" rIns="97274" bIns="48637" numCol="1" anchor="b" anchorCtr="0" compatLnSpc="1">
            <a:prstTxWarp prst="textNoShape">
              <a:avLst/>
            </a:prstTxWarp>
          </a:bodyPr>
          <a:lstStyle>
            <a:lvl1pPr algn="l" defTabSz="973138">
              <a:defRPr sz="1300"/>
            </a:lvl1pPr>
          </a:lstStyle>
          <a:p>
            <a:endParaRPr lang="pl-PL"/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2520613" y="30364113"/>
            <a:ext cx="9551987" cy="155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274" tIns="48637" rIns="97274" bIns="48637" numCol="1" anchor="b" anchorCtr="0" compatLnSpc="1">
            <a:prstTxWarp prst="textNoShape">
              <a:avLst/>
            </a:prstTxWarp>
          </a:bodyPr>
          <a:lstStyle>
            <a:lvl1pPr algn="r" defTabSz="973138">
              <a:defRPr sz="1300"/>
            </a:lvl1pPr>
          </a:lstStyle>
          <a:p>
            <a:fld id="{F7F09F33-1228-42EE-BB36-3837B0F7DDCD}" type="slidenum">
              <a:rPr lang="pl-PL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22642513" cy="32011938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717"/>
                <a:gd name="T73" fmla="*/ 0 h 1690"/>
                <a:gd name="T74" fmla="*/ 717 w 717"/>
                <a:gd name="T75" fmla="*/ 1690 h 1690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rgbClr val="002448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77"/>
                <a:gd name="T34" fmla="*/ 0 h 522"/>
                <a:gd name="T35" fmla="*/ 377 w 377"/>
                <a:gd name="T36" fmla="*/ 522 h 52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rgbClr val="002448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4"/>
                <a:gd name="T25" fmla="*/ 0 h 102"/>
                <a:gd name="T26" fmla="*/ 84 w 84"/>
                <a:gd name="T27" fmla="*/ 102 h 10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rgbClr val="002448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2"/>
                  <a:gd name="T19" fmla="*/ 0 h 4316"/>
                  <a:gd name="T20" fmla="*/ 72 w 72"/>
                  <a:gd name="T21" fmla="*/ 4316 h 431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74"/>
                  <a:gd name="T97" fmla="*/ 0 h 4316"/>
                  <a:gd name="T98" fmla="*/ 174 w 174"/>
                  <a:gd name="T99" fmla="*/ 4316 h 431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35"/>
                  <a:gd name="T109" fmla="*/ 0 h 4316"/>
                  <a:gd name="T110" fmla="*/ 335 w 335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425"/>
                  <a:gd name="T109" fmla="*/ 0 h 4316"/>
                  <a:gd name="T110" fmla="*/ 425 w 425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556"/>
                  <a:gd name="T109" fmla="*/ 0 h 4316"/>
                  <a:gd name="T110" fmla="*/ 556 w 556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688"/>
                  <a:gd name="T109" fmla="*/ 0 h 4316"/>
                  <a:gd name="T110" fmla="*/ 688 w 688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861"/>
                  <a:gd name="T154" fmla="*/ 0 h 4316"/>
                  <a:gd name="T155" fmla="*/ 861 w 861"/>
                  <a:gd name="T156" fmla="*/ 4316 h 431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149"/>
                  <a:gd name="T133" fmla="*/ 0 h 4316"/>
                  <a:gd name="T134" fmla="*/ 149 w 149"/>
                  <a:gd name="T135" fmla="*/ 4316 h 431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99"/>
                  <a:gd name="T109" fmla="*/ 0 h 4316"/>
                  <a:gd name="T110" fmla="*/ 299 w 299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424"/>
                  <a:gd name="T109" fmla="*/ 0 h 4316"/>
                  <a:gd name="T110" fmla="*/ 424 w 424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574"/>
                  <a:gd name="T109" fmla="*/ 0 h 4316"/>
                  <a:gd name="T110" fmla="*/ 574 w 574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735"/>
                  <a:gd name="T109" fmla="*/ 0 h 4316"/>
                  <a:gd name="T110" fmla="*/ 735 w 735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837"/>
                  <a:gd name="T142" fmla="*/ 0 h 4316"/>
                  <a:gd name="T143" fmla="*/ 837 w 837"/>
                  <a:gd name="T144" fmla="*/ 4316 h 4316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604"/>
                <a:gd name="T61" fmla="*/ 0 h 1415"/>
                <a:gd name="T62" fmla="*/ 604 w 604"/>
                <a:gd name="T63" fmla="*/ 1415 h 141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rgbClr val="002448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27"/>
                <a:gd name="T28" fmla="*/ 0 h 426"/>
                <a:gd name="T29" fmla="*/ 227 w 227"/>
                <a:gd name="T30" fmla="*/ 426 h 42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rgbClr val="002448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981"/>
                <a:gd name="T79" fmla="*/ 0 h 1786"/>
                <a:gd name="T80" fmla="*/ 981 w 981"/>
                <a:gd name="T81" fmla="*/ 1786 h 178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0060C0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17"/>
                <a:gd name="T37" fmla="*/ 0 h 845"/>
                <a:gd name="T38" fmla="*/ 717 w 717"/>
                <a:gd name="T39" fmla="*/ 845 h 84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07"/>
                <a:gd name="T28" fmla="*/ 0 h 414"/>
                <a:gd name="T29" fmla="*/ 407 w 407"/>
                <a:gd name="T30" fmla="*/ 414 h 41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855"/>
                <a:gd name="T61" fmla="*/ 0 h 1409"/>
                <a:gd name="T62" fmla="*/ 855 w 855"/>
                <a:gd name="T63" fmla="*/ 1409 h 1409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0060C0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86"/>
                <a:gd name="T37" fmla="*/ 0 h 599"/>
                <a:gd name="T38" fmla="*/ 586 w 586"/>
                <a:gd name="T39" fmla="*/ 599 h 59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69"/>
                <a:gd name="T28" fmla="*/ 0 h 252"/>
                <a:gd name="T29" fmla="*/ 269 w 269"/>
                <a:gd name="T30" fmla="*/ 252 h 25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endParaRPr lang="pl-PL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endParaRPr lang="pl-PL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endParaRPr lang="pl-PL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endParaRPr lang="pl-PL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endParaRPr lang="pl-PL"/>
            </a:p>
          </p:txBody>
        </p:sp>
      </p:grpSp>
      <p:sp>
        <p:nvSpPr>
          <p:cNvPr id="9255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1604515" y="7471741"/>
            <a:ext cx="18177771" cy="7668247"/>
          </a:xfrm>
        </p:spPr>
        <p:txBody>
          <a:bodyPr anchor="b"/>
          <a:lstStyle>
            <a:lvl1pPr>
              <a:defRPr sz="17500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9256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07908" y="17158952"/>
            <a:ext cx="14970984" cy="7737866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32816F-B1AF-4E47-9040-3327E4C99038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9E011F-F63C-4186-AB46-81E2AD1A5435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15505823" y="1226201"/>
            <a:ext cx="4811301" cy="25843419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069677" y="1226201"/>
            <a:ext cx="14328506" cy="25843419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75F080-F861-4826-B3CE-35F496F951C9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1F233D-66A9-4D08-98D2-B632E130938A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89730" y="19457517"/>
            <a:ext cx="18178892" cy="6014223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89730" y="12833562"/>
            <a:ext cx="18178892" cy="6623955"/>
          </a:xfrm>
        </p:spPr>
        <p:txBody>
          <a:bodyPr anchor="b"/>
          <a:lstStyle>
            <a:lvl1pPr marL="0" indent="0">
              <a:buNone/>
              <a:defRPr sz="1400"/>
            </a:lvl1pPr>
            <a:lvl2pPr marL="323195" indent="0">
              <a:buNone/>
              <a:defRPr sz="1300"/>
            </a:lvl2pPr>
            <a:lvl3pPr marL="646389" indent="0">
              <a:buNone/>
              <a:defRPr sz="1100"/>
            </a:lvl3pPr>
            <a:lvl4pPr marL="969584" indent="0">
              <a:buNone/>
              <a:defRPr sz="1000"/>
            </a:lvl4pPr>
            <a:lvl5pPr marL="1292779" indent="0">
              <a:buNone/>
              <a:defRPr sz="1000"/>
            </a:lvl5pPr>
            <a:lvl6pPr marL="1615973" indent="0">
              <a:buNone/>
              <a:defRPr sz="1000"/>
            </a:lvl6pPr>
            <a:lvl7pPr marL="1939168" indent="0">
              <a:buNone/>
              <a:defRPr sz="1000"/>
            </a:lvl7pPr>
            <a:lvl8pPr marL="2262363" indent="0">
              <a:buNone/>
              <a:defRPr sz="1000"/>
            </a:lvl8pPr>
            <a:lvl9pPr marL="2585557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2CB26E-EBE0-4E0D-A070-4832CBC09371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069677" y="7065253"/>
            <a:ext cx="9569904" cy="20004367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0747221" y="7065253"/>
            <a:ext cx="9569903" cy="20004367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F8F3AF-9D1E-4F54-9163-46F491C08DAC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9677" y="1212727"/>
            <a:ext cx="19247447" cy="5046288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69677" y="6777792"/>
            <a:ext cx="9448808" cy="2825203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3195" indent="0">
              <a:buNone/>
              <a:defRPr sz="1400" b="1"/>
            </a:lvl2pPr>
            <a:lvl3pPr marL="646389" indent="0">
              <a:buNone/>
              <a:defRPr sz="1300" b="1"/>
            </a:lvl3pPr>
            <a:lvl4pPr marL="969584" indent="0">
              <a:buNone/>
              <a:defRPr sz="1100" b="1"/>
            </a:lvl4pPr>
            <a:lvl5pPr marL="1292779" indent="0">
              <a:buNone/>
              <a:defRPr sz="1100" b="1"/>
            </a:lvl5pPr>
            <a:lvl6pPr marL="1615973" indent="0">
              <a:buNone/>
              <a:defRPr sz="1100" b="1"/>
            </a:lvl6pPr>
            <a:lvl7pPr marL="1939168" indent="0">
              <a:buNone/>
              <a:defRPr sz="1100" b="1"/>
            </a:lvl7pPr>
            <a:lvl8pPr marL="2262363" indent="0">
              <a:buNone/>
              <a:defRPr sz="1100" b="1"/>
            </a:lvl8pPr>
            <a:lvl9pPr marL="2585557" indent="0">
              <a:buNone/>
              <a:defRPr sz="11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1069677" y="9602994"/>
            <a:ext cx="9448808" cy="17445290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10863831" y="6777792"/>
            <a:ext cx="9453293" cy="2825203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3195" indent="0">
              <a:buNone/>
              <a:defRPr sz="1400" b="1"/>
            </a:lvl2pPr>
            <a:lvl3pPr marL="646389" indent="0">
              <a:buNone/>
              <a:defRPr sz="1300" b="1"/>
            </a:lvl3pPr>
            <a:lvl4pPr marL="969584" indent="0">
              <a:buNone/>
              <a:defRPr sz="1100" b="1"/>
            </a:lvl4pPr>
            <a:lvl5pPr marL="1292779" indent="0">
              <a:buNone/>
              <a:defRPr sz="1100" b="1"/>
            </a:lvl5pPr>
            <a:lvl6pPr marL="1615973" indent="0">
              <a:buNone/>
              <a:defRPr sz="1100" b="1"/>
            </a:lvl6pPr>
            <a:lvl7pPr marL="1939168" indent="0">
              <a:buNone/>
              <a:defRPr sz="1100" b="1"/>
            </a:lvl7pPr>
            <a:lvl8pPr marL="2262363" indent="0">
              <a:buNone/>
              <a:defRPr sz="1100" b="1"/>
            </a:lvl8pPr>
            <a:lvl9pPr marL="2585557" indent="0">
              <a:buNone/>
              <a:defRPr sz="11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10863831" y="9602994"/>
            <a:ext cx="9453293" cy="17445290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19FCBF-419A-409B-8459-6B9AC59FC824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7C670F-91E7-474C-94B9-8B325D267AA8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7E1D69-0248-441F-9AEF-667A91A50DBA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9677" y="1205989"/>
            <a:ext cx="7035870" cy="5130506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61192" y="1205989"/>
            <a:ext cx="11955932" cy="25842296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069677" y="6336495"/>
            <a:ext cx="7035870" cy="20711790"/>
          </a:xfrm>
        </p:spPr>
        <p:txBody>
          <a:bodyPr/>
          <a:lstStyle>
            <a:lvl1pPr marL="0" indent="0">
              <a:buNone/>
              <a:defRPr sz="1000"/>
            </a:lvl1pPr>
            <a:lvl2pPr marL="323195" indent="0">
              <a:buNone/>
              <a:defRPr sz="800"/>
            </a:lvl2pPr>
            <a:lvl3pPr marL="646389" indent="0">
              <a:buNone/>
              <a:defRPr sz="700"/>
            </a:lvl3pPr>
            <a:lvl4pPr marL="969584" indent="0">
              <a:buNone/>
              <a:defRPr sz="600"/>
            </a:lvl4pPr>
            <a:lvl5pPr marL="1292779" indent="0">
              <a:buNone/>
              <a:defRPr sz="600"/>
            </a:lvl5pPr>
            <a:lvl6pPr marL="1615973" indent="0">
              <a:buNone/>
              <a:defRPr sz="600"/>
            </a:lvl6pPr>
            <a:lvl7pPr marL="1939168" indent="0">
              <a:buNone/>
              <a:defRPr sz="600"/>
            </a:lvl7pPr>
            <a:lvl8pPr marL="2262363" indent="0">
              <a:buNone/>
              <a:defRPr sz="600"/>
            </a:lvl8pPr>
            <a:lvl9pPr marL="2585557" indent="0">
              <a:buNone/>
              <a:defRPr sz="6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6076FE-BD2C-4A74-B029-27FAAFDE7B20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192370" y="21195758"/>
            <a:ext cx="12831631" cy="2502932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4192370" y="2705053"/>
            <a:ext cx="12831631" cy="18168434"/>
          </a:xfrm>
        </p:spPr>
        <p:txBody>
          <a:bodyPr lIns="295232" tIns="147616" rIns="295232" bIns="147616"/>
          <a:lstStyle>
            <a:lvl1pPr marL="0" indent="0">
              <a:buNone/>
              <a:defRPr sz="2300"/>
            </a:lvl1pPr>
            <a:lvl2pPr marL="323195" indent="0">
              <a:buNone/>
              <a:defRPr sz="2000"/>
            </a:lvl2pPr>
            <a:lvl3pPr marL="646389" indent="0">
              <a:buNone/>
              <a:defRPr sz="1700"/>
            </a:lvl3pPr>
            <a:lvl4pPr marL="969584" indent="0">
              <a:buNone/>
              <a:defRPr sz="1400"/>
            </a:lvl4pPr>
            <a:lvl5pPr marL="1292779" indent="0">
              <a:buNone/>
              <a:defRPr sz="1400"/>
            </a:lvl5pPr>
            <a:lvl6pPr marL="1615973" indent="0">
              <a:buNone/>
              <a:defRPr sz="1400"/>
            </a:lvl6pPr>
            <a:lvl7pPr marL="1939168" indent="0">
              <a:buNone/>
              <a:defRPr sz="1400"/>
            </a:lvl7pPr>
            <a:lvl8pPr marL="2262363" indent="0">
              <a:buNone/>
              <a:defRPr sz="1400"/>
            </a:lvl8pPr>
            <a:lvl9pPr marL="2585557" indent="0">
              <a:buNone/>
              <a:defRPr sz="14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192370" y="23698690"/>
            <a:ext cx="12831631" cy="3552838"/>
          </a:xfrm>
        </p:spPr>
        <p:txBody>
          <a:bodyPr/>
          <a:lstStyle>
            <a:lvl1pPr marL="0" indent="0">
              <a:buNone/>
              <a:defRPr sz="1000"/>
            </a:lvl1pPr>
            <a:lvl2pPr marL="323195" indent="0">
              <a:buNone/>
              <a:defRPr sz="800"/>
            </a:lvl2pPr>
            <a:lvl3pPr marL="646389" indent="0">
              <a:buNone/>
              <a:defRPr sz="700"/>
            </a:lvl3pPr>
            <a:lvl4pPr marL="969584" indent="0">
              <a:buNone/>
              <a:defRPr sz="600"/>
            </a:lvl4pPr>
            <a:lvl5pPr marL="1292779" indent="0">
              <a:buNone/>
              <a:defRPr sz="600"/>
            </a:lvl5pPr>
            <a:lvl6pPr marL="1615973" indent="0">
              <a:buNone/>
              <a:defRPr sz="600"/>
            </a:lvl6pPr>
            <a:lvl7pPr marL="1939168" indent="0">
              <a:buNone/>
              <a:defRPr sz="600"/>
            </a:lvl7pPr>
            <a:lvl8pPr marL="2262363" indent="0">
              <a:buNone/>
              <a:defRPr sz="600"/>
            </a:lvl8pPr>
            <a:lvl9pPr marL="2585557" indent="0">
              <a:buNone/>
              <a:defRPr sz="6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6CC0C1-6791-408A-83B7-AE19C37542E0}" type="slidenum">
              <a:rPr lang="pl-PL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0000">
              <a:srgbClr val="DDDDDB"/>
            </a:gs>
            <a:gs pos="49000">
              <a:schemeClr val="tx1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175" y="0"/>
            <a:ext cx="22644100" cy="32011938"/>
            <a:chOff x="1" y="0"/>
            <a:chExt cx="5763" cy="4316"/>
          </a:xfrm>
        </p:grpSpPr>
        <p:sp>
          <p:nvSpPr>
            <p:cNvPr id="819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w 717"/>
                <a:gd name="T73" fmla="*/ 0 h 1690"/>
                <a:gd name="T74" fmla="*/ 717 w 717"/>
                <a:gd name="T75" fmla="*/ 1690 h 1690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T72" t="T73" r="T74" b="T75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rgbClr val="002448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819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377"/>
                <a:gd name="T34" fmla="*/ 0 h 522"/>
                <a:gd name="T35" fmla="*/ 377 w 377"/>
                <a:gd name="T36" fmla="*/ 522 h 52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rgbClr val="002448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819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84"/>
                <a:gd name="T25" fmla="*/ 0 h 102"/>
                <a:gd name="T26" fmla="*/ 84 w 84"/>
                <a:gd name="T27" fmla="*/ 102 h 10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rgbClr val="002448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grpSp>
          <p:nvGrpSpPr>
            <p:cNvPr id="1035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8199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2"/>
                  <a:gd name="T19" fmla="*/ 0 h 4316"/>
                  <a:gd name="T20" fmla="*/ 72 w 72"/>
                  <a:gd name="T21" fmla="*/ 4316 h 431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8200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w 174"/>
                  <a:gd name="T97" fmla="*/ 0 h 4316"/>
                  <a:gd name="T98" fmla="*/ 174 w 174"/>
                  <a:gd name="T99" fmla="*/ 4316 h 4316"/>
                </a:gdLst>
                <a:ahLst/>
                <a:cxnLst>
                  <a:cxn ang="T64">
                    <a:pos x="T0" y="T1"/>
                  </a:cxn>
                  <a:cxn ang="T65">
                    <a:pos x="T2" y="T3"/>
                  </a:cxn>
                  <a:cxn ang="T66">
                    <a:pos x="T4" y="T5"/>
                  </a:cxn>
                  <a:cxn ang="T67">
                    <a:pos x="T6" y="T7"/>
                  </a:cxn>
                  <a:cxn ang="T68">
                    <a:pos x="T8" y="T9"/>
                  </a:cxn>
                  <a:cxn ang="T69">
                    <a:pos x="T10" y="T11"/>
                  </a:cxn>
                  <a:cxn ang="T70">
                    <a:pos x="T12" y="T13"/>
                  </a:cxn>
                  <a:cxn ang="T71">
                    <a:pos x="T14" y="T15"/>
                  </a:cxn>
                  <a:cxn ang="T72">
                    <a:pos x="T16" y="T17"/>
                  </a:cxn>
                  <a:cxn ang="T73">
                    <a:pos x="T18" y="T19"/>
                  </a:cxn>
                  <a:cxn ang="T74">
                    <a:pos x="T20" y="T21"/>
                  </a:cxn>
                  <a:cxn ang="T75">
                    <a:pos x="T22" y="T23"/>
                  </a:cxn>
                  <a:cxn ang="T76">
                    <a:pos x="T24" y="T25"/>
                  </a:cxn>
                  <a:cxn ang="T77">
                    <a:pos x="T26" y="T27"/>
                  </a:cxn>
                  <a:cxn ang="T78">
                    <a:pos x="T28" y="T29"/>
                  </a:cxn>
                  <a:cxn ang="T79">
                    <a:pos x="T30" y="T31"/>
                  </a:cxn>
                  <a:cxn ang="T80">
                    <a:pos x="T32" y="T33"/>
                  </a:cxn>
                  <a:cxn ang="T81">
                    <a:pos x="T34" y="T35"/>
                  </a:cxn>
                  <a:cxn ang="T82">
                    <a:pos x="T36" y="T37"/>
                  </a:cxn>
                  <a:cxn ang="T83">
                    <a:pos x="T38" y="T39"/>
                  </a:cxn>
                  <a:cxn ang="T84">
                    <a:pos x="T40" y="T41"/>
                  </a:cxn>
                  <a:cxn ang="T85">
                    <a:pos x="T42" y="T43"/>
                  </a:cxn>
                  <a:cxn ang="T86">
                    <a:pos x="T44" y="T45"/>
                  </a:cxn>
                  <a:cxn ang="T87">
                    <a:pos x="T46" y="T47"/>
                  </a:cxn>
                  <a:cxn ang="T88">
                    <a:pos x="T48" y="T49"/>
                  </a:cxn>
                  <a:cxn ang="T89">
                    <a:pos x="T50" y="T51"/>
                  </a:cxn>
                  <a:cxn ang="T90">
                    <a:pos x="T52" y="T53"/>
                  </a:cxn>
                  <a:cxn ang="T91">
                    <a:pos x="T54" y="T55"/>
                  </a:cxn>
                  <a:cxn ang="T92">
                    <a:pos x="T56" y="T57"/>
                  </a:cxn>
                  <a:cxn ang="T93">
                    <a:pos x="T58" y="T59"/>
                  </a:cxn>
                  <a:cxn ang="T94">
                    <a:pos x="T60" y="T61"/>
                  </a:cxn>
                  <a:cxn ang="T95">
                    <a:pos x="T62" y="T63"/>
                  </a:cxn>
                </a:cxnLst>
                <a:rect l="T96" t="T97" r="T98" b="T99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8201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335"/>
                  <a:gd name="T109" fmla="*/ 0 h 4316"/>
                  <a:gd name="T110" fmla="*/ 335 w 335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8202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425"/>
                  <a:gd name="T109" fmla="*/ 0 h 4316"/>
                  <a:gd name="T110" fmla="*/ 425 w 425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8203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556"/>
                  <a:gd name="T109" fmla="*/ 0 h 4316"/>
                  <a:gd name="T110" fmla="*/ 556 w 556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8204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688"/>
                  <a:gd name="T109" fmla="*/ 0 h 4316"/>
                  <a:gd name="T110" fmla="*/ 688 w 688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8205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w 861"/>
                  <a:gd name="T154" fmla="*/ 0 h 4316"/>
                  <a:gd name="T155" fmla="*/ 861 w 861"/>
                  <a:gd name="T156" fmla="*/ 4316 h 4316"/>
                </a:gdLst>
                <a:ahLst/>
                <a:cxnLst>
                  <a:cxn ang="T102">
                    <a:pos x="T0" y="T1"/>
                  </a:cxn>
                  <a:cxn ang="T103">
                    <a:pos x="T2" y="T3"/>
                  </a:cxn>
                  <a:cxn ang="T104">
                    <a:pos x="T4" y="T5"/>
                  </a:cxn>
                  <a:cxn ang="T105">
                    <a:pos x="T6" y="T7"/>
                  </a:cxn>
                  <a:cxn ang="T106">
                    <a:pos x="T8" y="T9"/>
                  </a:cxn>
                  <a:cxn ang="T107">
                    <a:pos x="T10" y="T11"/>
                  </a:cxn>
                  <a:cxn ang="T108">
                    <a:pos x="T12" y="T13"/>
                  </a:cxn>
                  <a:cxn ang="T109">
                    <a:pos x="T14" y="T15"/>
                  </a:cxn>
                  <a:cxn ang="T110">
                    <a:pos x="T16" y="T17"/>
                  </a:cxn>
                  <a:cxn ang="T111">
                    <a:pos x="T18" y="T19"/>
                  </a:cxn>
                  <a:cxn ang="T112">
                    <a:pos x="T20" y="T21"/>
                  </a:cxn>
                  <a:cxn ang="T113">
                    <a:pos x="T22" y="T23"/>
                  </a:cxn>
                  <a:cxn ang="T114">
                    <a:pos x="T24" y="T25"/>
                  </a:cxn>
                  <a:cxn ang="T115">
                    <a:pos x="T26" y="T27"/>
                  </a:cxn>
                  <a:cxn ang="T116">
                    <a:pos x="T28" y="T29"/>
                  </a:cxn>
                  <a:cxn ang="T117">
                    <a:pos x="T30" y="T31"/>
                  </a:cxn>
                  <a:cxn ang="T118">
                    <a:pos x="T32" y="T33"/>
                  </a:cxn>
                  <a:cxn ang="T119">
                    <a:pos x="T34" y="T35"/>
                  </a:cxn>
                  <a:cxn ang="T120">
                    <a:pos x="T36" y="T37"/>
                  </a:cxn>
                  <a:cxn ang="T121">
                    <a:pos x="T38" y="T39"/>
                  </a:cxn>
                  <a:cxn ang="T122">
                    <a:pos x="T40" y="T41"/>
                  </a:cxn>
                  <a:cxn ang="T123">
                    <a:pos x="T42" y="T43"/>
                  </a:cxn>
                  <a:cxn ang="T124">
                    <a:pos x="T44" y="T45"/>
                  </a:cxn>
                  <a:cxn ang="T125">
                    <a:pos x="T46" y="T47"/>
                  </a:cxn>
                  <a:cxn ang="T126">
                    <a:pos x="T48" y="T49"/>
                  </a:cxn>
                  <a:cxn ang="T127">
                    <a:pos x="T50" y="T51"/>
                  </a:cxn>
                  <a:cxn ang="T128">
                    <a:pos x="T52" y="T53"/>
                  </a:cxn>
                  <a:cxn ang="T129">
                    <a:pos x="T54" y="T55"/>
                  </a:cxn>
                  <a:cxn ang="T130">
                    <a:pos x="T56" y="T57"/>
                  </a:cxn>
                  <a:cxn ang="T131">
                    <a:pos x="T58" y="T59"/>
                  </a:cxn>
                  <a:cxn ang="T132">
                    <a:pos x="T60" y="T61"/>
                  </a:cxn>
                  <a:cxn ang="T133">
                    <a:pos x="T62" y="T63"/>
                  </a:cxn>
                  <a:cxn ang="T134">
                    <a:pos x="T64" y="T65"/>
                  </a:cxn>
                  <a:cxn ang="T135">
                    <a:pos x="T66" y="T67"/>
                  </a:cxn>
                  <a:cxn ang="T136">
                    <a:pos x="T68" y="T69"/>
                  </a:cxn>
                  <a:cxn ang="T137">
                    <a:pos x="T70" y="T71"/>
                  </a:cxn>
                  <a:cxn ang="T138">
                    <a:pos x="T72" y="T73"/>
                  </a:cxn>
                  <a:cxn ang="T139">
                    <a:pos x="T74" y="T75"/>
                  </a:cxn>
                  <a:cxn ang="T140">
                    <a:pos x="T76" y="T77"/>
                  </a:cxn>
                  <a:cxn ang="T141">
                    <a:pos x="T78" y="T79"/>
                  </a:cxn>
                  <a:cxn ang="T142">
                    <a:pos x="T80" y="T81"/>
                  </a:cxn>
                  <a:cxn ang="T143">
                    <a:pos x="T82" y="T83"/>
                  </a:cxn>
                  <a:cxn ang="T144">
                    <a:pos x="T84" y="T85"/>
                  </a:cxn>
                  <a:cxn ang="T145">
                    <a:pos x="T86" y="T87"/>
                  </a:cxn>
                  <a:cxn ang="T146">
                    <a:pos x="T88" y="T89"/>
                  </a:cxn>
                  <a:cxn ang="T147">
                    <a:pos x="T90" y="T91"/>
                  </a:cxn>
                  <a:cxn ang="T148">
                    <a:pos x="T92" y="T93"/>
                  </a:cxn>
                  <a:cxn ang="T149">
                    <a:pos x="T94" y="T95"/>
                  </a:cxn>
                  <a:cxn ang="T150">
                    <a:pos x="T96" y="T97"/>
                  </a:cxn>
                  <a:cxn ang="T151">
                    <a:pos x="T98" y="T99"/>
                  </a:cxn>
                  <a:cxn ang="T152">
                    <a:pos x="T100" y="T101"/>
                  </a:cxn>
                </a:cxnLst>
                <a:rect l="T153" t="T154" r="T155" b="T156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8206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w 149"/>
                  <a:gd name="T133" fmla="*/ 0 h 4316"/>
                  <a:gd name="T134" fmla="*/ 149 w 149"/>
                  <a:gd name="T135" fmla="*/ 4316 h 431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T132" t="T133" r="T134" b="T135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8207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299"/>
                  <a:gd name="T109" fmla="*/ 0 h 4316"/>
                  <a:gd name="T110" fmla="*/ 299 w 299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8208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424"/>
                  <a:gd name="T109" fmla="*/ 0 h 4316"/>
                  <a:gd name="T110" fmla="*/ 424 w 424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8209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574"/>
                  <a:gd name="T109" fmla="*/ 0 h 4316"/>
                  <a:gd name="T110" fmla="*/ 574 w 574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8210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w 735"/>
                  <a:gd name="T109" fmla="*/ 0 h 4316"/>
                  <a:gd name="T110" fmla="*/ 735 w 735"/>
                  <a:gd name="T111" fmla="*/ 4316 h 4316"/>
                </a:gdLst>
                <a:ahLst/>
                <a:cxnLst>
                  <a:cxn ang="T72">
                    <a:pos x="T0" y="T1"/>
                  </a:cxn>
                  <a:cxn ang="T73">
                    <a:pos x="T2" y="T3"/>
                  </a:cxn>
                  <a:cxn ang="T74">
                    <a:pos x="T4" y="T5"/>
                  </a:cxn>
                  <a:cxn ang="T75">
                    <a:pos x="T6" y="T7"/>
                  </a:cxn>
                  <a:cxn ang="T76">
                    <a:pos x="T8" y="T9"/>
                  </a:cxn>
                  <a:cxn ang="T77">
                    <a:pos x="T10" y="T11"/>
                  </a:cxn>
                  <a:cxn ang="T78">
                    <a:pos x="T12" y="T13"/>
                  </a:cxn>
                  <a:cxn ang="T79">
                    <a:pos x="T14" y="T15"/>
                  </a:cxn>
                  <a:cxn ang="T80">
                    <a:pos x="T16" y="T17"/>
                  </a:cxn>
                  <a:cxn ang="T81">
                    <a:pos x="T18" y="T19"/>
                  </a:cxn>
                  <a:cxn ang="T82">
                    <a:pos x="T20" y="T21"/>
                  </a:cxn>
                  <a:cxn ang="T83">
                    <a:pos x="T22" y="T23"/>
                  </a:cxn>
                  <a:cxn ang="T84">
                    <a:pos x="T24" y="T25"/>
                  </a:cxn>
                  <a:cxn ang="T85">
                    <a:pos x="T26" y="T27"/>
                  </a:cxn>
                  <a:cxn ang="T86">
                    <a:pos x="T28" y="T29"/>
                  </a:cxn>
                  <a:cxn ang="T87">
                    <a:pos x="T30" y="T31"/>
                  </a:cxn>
                  <a:cxn ang="T88">
                    <a:pos x="T32" y="T33"/>
                  </a:cxn>
                  <a:cxn ang="T89">
                    <a:pos x="T34" y="T35"/>
                  </a:cxn>
                  <a:cxn ang="T90">
                    <a:pos x="T36" y="T37"/>
                  </a:cxn>
                  <a:cxn ang="T91">
                    <a:pos x="T38" y="T39"/>
                  </a:cxn>
                  <a:cxn ang="T92">
                    <a:pos x="T40" y="T41"/>
                  </a:cxn>
                  <a:cxn ang="T93">
                    <a:pos x="T42" y="T43"/>
                  </a:cxn>
                  <a:cxn ang="T94">
                    <a:pos x="T44" y="T45"/>
                  </a:cxn>
                  <a:cxn ang="T95">
                    <a:pos x="T46" y="T47"/>
                  </a:cxn>
                  <a:cxn ang="T96">
                    <a:pos x="T48" y="T49"/>
                  </a:cxn>
                  <a:cxn ang="T97">
                    <a:pos x="T50" y="T51"/>
                  </a:cxn>
                  <a:cxn ang="T98">
                    <a:pos x="T52" y="T53"/>
                  </a:cxn>
                  <a:cxn ang="T99">
                    <a:pos x="T54" y="T55"/>
                  </a:cxn>
                  <a:cxn ang="T100">
                    <a:pos x="T56" y="T57"/>
                  </a:cxn>
                  <a:cxn ang="T101">
                    <a:pos x="T58" y="T59"/>
                  </a:cxn>
                  <a:cxn ang="T102">
                    <a:pos x="T60" y="T61"/>
                  </a:cxn>
                  <a:cxn ang="T103">
                    <a:pos x="T62" y="T63"/>
                  </a:cxn>
                  <a:cxn ang="T104">
                    <a:pos x="T64" y="T65"/>
                  </a:cxn>
                  <a:cxn ang="T105">
                    <a:pos x="T66" y="T67"/>
                  </a:cxn>
                  <a:cxn ang="T106">
                    <a:pos x="T68" y="T69"/>
                  </a:cxn>
                  <a:cxn ang="T107">
                    <a:pos x="T70" y="T71"/>
                  </a:cxn>
                </a:cxnLst>
                <a:rect l="T108" t="T109" r="T110" b="T111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  <p:sp>
            <p:nvSpPr>
              <p:cNvPr id="8211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w 837"/>
                  <a:gd name="T142" fmla="*/ 0 h 4316"/>
                  <a:gd name="T143" fmla="*/ 837 w 837"/>
                  <a:gd name="T144" fmla="*/ 4316 h 4316"/>
                </a:gdLst>
                <a:ahLst/>
                <a:cxnLst>
                  <a:cxn ang="T94">
                    <a:pos x="T0" y="T1"/>
                  </a:cxn>
                  <a:cxn ang="T95">
                    <a:pos x="T2" y="T3"/>
                  </a:cxn>
                  <a:cxn ang="T96">
                    <a:pos x="T4" y="T5"/>
                  </a:cxn>
                  <a:cxn ang="T97">
                    <a:pos x="T6" y="T7"/>
                  </a:cxn>
                  <a:cxn ang="T98">
                    <a:pos x="T8" y="T9"/>
                  </a:cxn>
                  <a:cxn ang="T99">
                    <a:pos x="T10" y="T11"/>
                  </a:cxn>
                  <a:cxn ang="T100">
                    <a:pos x="T12" y="T13"/>
                  </a:cxn>
                  <a:cxn ang="T101">
                    <a:pos x="T14" y="T15"/>
                  </a:cxn>
                  <a:cxn ang="T102">
                    <a:pos x="T16" y="T17"/>
                  </a:cxn>
                  <a:cxn ang="T103">
                    <a:pos x="T18" y="T19"/>
                  </a:cxn>
                  <a:cxn ang="T104">
                    <a:pos x="T20" y="T21"/>
                  </a:cxn>
                  <a:cxn ang="T105">
                    <a:pos x="T22" y="T23"/>
                  </a:cxn>
                  <a:cxn ang="T106">
                    <a:pos x="T24" y="T25"/>
                  </a:cxn>
                  <a:cxn ang="T107">
                    <a:pos x="T26" y="T27"/>
                  </a:cxn>
                  <a:cxn ang="T108">
                    <a:pos x="T28" y="T29"/>
                  </a:cxn>
                  <a:cxn ang="T109">
                    <a:pos x="T30" y="T31"/>
                  </a:cxn>
                  <a:cxn ang="T110">
                    <a:pos x="T32" y="T33"/>
                  </a:cxn>
                  <a:cxn ang="T111">
                    <a:pos x="T34" y="T35"/>
                  </a:cxn>
                  <a:cxn ang="T112">
                    <a:pos x="T36" y="T37"/>
                  </a:cxn>
                  <a:cxn ang="T113">
                    <a:pos x="T38" y="T39"/>
                  </a:cxn>
                  <a:cxn ang="T114">
                    <a:pos x="T40" y="T41"/>
                  </a:cxn>
                  <a:cxn ang="T115">
                    <a:pos x="T42" y="T43"/>
                  </a:cxn>
                  <a:cxn ang="T116">
                    <a:pos x="T44" y="T45"/>
                  </a:cxn>
                  <a:cxn ang="T117">
                    <a:pos x="T46" y="T47"/>
                  </a:cxn>
                  <a:cxn ang="T118">
                    <a:pos x="T48" y="T49"/>
                  </a:cxn>
                  <a:cxn ang="T119">
                    <a:pos x="T50" y="T51"/>
                  </a:cxn>
                  <a:cxn ang="T120">
                    <a:pos x="T52" y="T53"/>
                  </a:cxn>
                  <a:cxn ang="T121">
                    <a:pos x="T54" y="T55"/>
                  </a:cxn>
                  <a:cxn ang="T122">
                    <a:pos x="T56" y="T57"/>
                  </a:cxn>
                  <a:cxn ang="T123">
                    <a:pos x="T58" y="T59"/>
                  </a:cxn>
                  <a:cxn ang="T124">
                    <a:pos x="T60" y="T61"/>
                  </a:cxn>
                  <a:cxn ang="T125">
                    <a:pos x="T62" y="T63"/>
                  </a:cxn>
                  <a:cxn ang="T126">
                    <a:pos x="T64" y="T65"/>
                  </a:cxn>
                  <a:cxn ang="T127">
                    <a:pos x="T66" y="T67"/>
                  </a:cxn>
                  <a:cxn ang="T128">
                    <a:pos x="T68" y="T69"/>
                  </a:cxn>
                  <a:cxn ang="T129">
                    <a:pos x="T70" y="T71"/>
                  </a:cxn>
                  <a:cxn ang="T130">
                    <a:pos x="T72" y="T73"/>
                  </a:cxn>
                  <a:cxn ang="T131">
                    <a:pos x="T74" y="T75"/>
                  </a:cxn>
                  <a:cxn ang="T132">
                    <a:pos x="T76" y="T77"/>
                  </a:cxn>
                  <a:cxn ang="T133">
                    <a:pos x="T78" y="T79"/>
                  </a:cxn>
                  <a:cxn ang="T134">
                    <a:pos x="T80" y="T81"/>
                  </a:cxn>
                  <a:cxn ang="T135">
                    <a:pos x="T82" y="T83"/>
                  </a:cxn>
                  <a:cxn ang="T136">
                    <a:pos x="T84" y="T85"/>
                  </a:cxn>
                  <a:cxn ang="T137">
                    <a:pos x="T86" y="T87"/>
                  </a:cxn>
                  <a:cxn ang="T138">
                    <a:pos x="T88" y="T89"/>
                  </a:cxn>
                  <a:cxn ang="T139">
                    <a:pos x="T90" y="T91"/>
                  </a:cxn>
                  <a:cxn ang="T140">
                    <a:pos x="T92" y="T93"/>
                  </a:cxn>
                </a:cxnLst>
                <a:rect l="T141" t="T142" r="T143" b="T144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rgbClr val="004488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pPr algn="l" defTabSz="966788">
                  <a:spcBef>
                    <a:spcPct val="0"/>
                  </a:spcBef>
                </a:pPr>
                <a:endParaRPr lang="pl-PL" sz="1900">
                  <a:solidFill>
                    <a:schemeClr val="tx1"/>
                  </a:solidFill>
                  <a:latin typeface="Verdana" pitchFamily="34" charset="0"/>
                </a:endParaRPr>
              </a:p>
            </p:txBody>
          </p:sp>
        </p:grpSp>
        <p:sp>
          <p:nvSpPr>
            <p:cNvPr id="8212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604"/>
                <a:gd name="T61" fmla="*/ 0 h 1415"/>
                <a:gd name="T62" fmla="*/ 604 w 604"/>
                <a:gd name="T63" fmla="*/ 1415 h 1415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rgbClr val="002448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8213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27"/>
                <a:gd name="T28" fmla="*/ 0 h 426"/>
                <a:gd name="T29" fmla="*/ 227 w 227"/>
                <a:gd name="T30" fmla="*/ 426 h 42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rgbClr val="002448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8214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981"/>
                <a:gd name="T79" fmla="*/ 0 h 1786"/>
                <a:gd name="T80" fmla="*/ 981 w 981"/>
                <a:gd name="T81" fmla="*/ 1786 h 178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0060C0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8215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717"/>
                <a:gd name="T37" fmla="*/ 0 h 845"/>
                <a:gd name="T38" fmla="*/ 717 w 717"/>
                <a:gd name="T39" fmla="*/ 845 h 84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8216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407"/>
                <a:gd name="T28" fmla="*/ 0 h 414"/>
                <a:gd name="T29" fmla="*/ 407 w 407"/>
                <a:gd name="T30" fmla="*/ 414 h 41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8217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855"/>
                <a:gd name="T61" fmla="*/ 0 h 1409"/>
                <a:gd name="T62" fmla="*/ 855 w 855"/>
                <a:gd name="T63" fmla="*/ 1409 h 1409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0060C0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8218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86"/>
                <a:gd name="T37" fmla="*/ 0 h 599"/>
                <a:gd name="T38" fmla="*/ 586 w 586"/>
                <a:gd name="T39" fmla="*/ 599 h 599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8219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69"/>
                <a:gd name="T28" fmla="*/ 0 h 252"/>
                <a:gd name="T29" fmla="*/ 269 w 269"/>
                <a:gd name="T30" fmla="*/ 252 h 25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pPr algn="l" defTabSz="966788">
                <a:spcBef>
                  <a:spcPct val="0"/>
                </a:spcBef>
              </a:pPr>
              <a:endParaRPr lang="pl-PL" sz="1900">
                <a:solidFill>
                  <a:schemeClr val="tx1"/>
                </a:solidFill>
                <a:latin typeface="Verdana" pitchFamily="34" charset="0"/>
              </a:endParaRPr>
            </a:p>
          </p:txBody>
        </p:sp>
        <p:sp>
          <p:nvSpPr>
            <p:cNvPr id="8220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endParaRPr lang="pl-PL"/>
            </a:p>
          </p:txBody>
        </p:sp>
        <p:sp>
          <p:nvSpPr>
            <p:cNvPr id="8221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endParaRPr lang="pl-PL"/>
            </a:p>
          </p:txBody>
        </p:sp>
        <p:sp>
          <p:nvSpPr>
            <p:cNvPr id="8222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endParaRPr lang="pl-PL"/>
            </a:p>
          </p:txBody>
        </p:sp>
        <p:grpSp>
          <p:nvGrpSpPr>
            <p:cNvPr id="1047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8224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  <p:sp>
            <p:nvSpPr>
              <p:cNvPr id="8225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  <p:sp>
            <p:nvSpPr>
              <p:cNvPr id="8226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  <p:sp>
            <p:nvSpPr>
              <p:cNvPr id="8227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  <p:sp>
            <p:nvSpPr>
              <p:cNvPr id="8228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 lIns="354630" tIns="177317" rIns="354630" bIns="177317"/>
              <a:lstStyle/>
              <a:p>
                <a:endParaRPr lang="pl-PL"/>
              </a:p>
            </p:txBody>
          </p:sp>
        </p:grpSp>
        <p:sp>
          <p:nvSpPr>
            <p:cNvPr id="8229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endParaRPr lang="pl-PL"/>
            </a:p>
          </p:txBody>
        </p:sp>
        <p:sp>
          <p:nvSpPr>
            <p:cNvPr id="8230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 lIns="354630" tIns="177317" rIns="354630" bIns="177317"/>
            <a:lstStyle/>
            <a:p>
              <a:endParaRPr lang="pl-PL"/>
            </a:p>
          </p:txBody>
        </p:sp>
      </p:grpSp>
      <p:sp>
        <p:nvSpPr>
          <p:cNvPr id="8231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1131888" y="1296988"/>
            <a:ext cx="20367625" cy="532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12385" tIns="156192" rIns="312385" bIns="156192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 wzorca tytułu</a:t>
            </a:r>
          </a:p>
        </p:txBody>
      </p:sp>
      <p:sp>
        <p:nvSpPr>
          <p:cNvPr id="8232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31888" y="29171900"/>
            <a:ext cx="5280025" cy="213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12385" tIns="156192" rIns="312385" bIns="156192" numCol="1" anchor="t" anchorCtr="0" compatLnSpc="1">
            <a:prstTxWarp prst="textNoShape">
              <a:avLst/>
            </a:prstTxWarp>
          </a:bodyPr>
          <a:lstStyle>
            <a:lvl1pPr algn="l" defTabSz="966788">
              <a:spcBef>
                <a:spcPct val="0"/>
              </a:spcBef>
              <a:defRPr sz="35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defRPr>
            </a:lvl1pPr>
          </a:lstStyle>
          <a:p>
            <a:endParaRPr lang="pl-PL"/>
          </a:p>
        </p:txBody>
      </p:sp>
      <p:sp>
        <p:nvSpPr>
          <p:cNvPr id="8233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32713" y="29194125"/>
            <a:ext cx="7165975" cy="2135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12385" tIns="156192" rIns="312385" bIns="156192" numCol="1" anchor="t" anchorCtr="0" compatLnSpc="1">
            <a:prstTxWarp prst="textNoShape">
              <a:avLst/>
            </a:prstTxWarp>
          </a:bodyPr>
          <a:lstStyle>
            <a:lvl1pPr algn="ctr" defTabSz="966788">
              <a:spcBef>
                <a:spcPct val="0"/>
              </a:spcBef>
              <a:defRPr sz="35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defRPr>
            </a:lvl1pPr>
          </a:lstStyle>
          <a:p>
            <a:endParaRPr lang="pl-PL"/>
          </a:p>
        </p:txBody>
      </p:sp>
      <p:sp>
        <p:nvSpPr>
          <p:cNvPr id="8234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6219488" y="29171900"/>
            <a:ext cx="5280025" cy="2136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12385" tIns="156192" rIns="312385" bIns="156192" numCol="1" anchor="t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defRPr sz="35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defRPr>
            </a:lvl1pPr>
          </a:lstStyle>
          <a:p>
            <a:fld id="{498720D7-AA17-4A13-BD7F-F679C1E2BBC3}" type="slidenum">
              <a:rPr lang="pl-PL"/>
              <a:pPr/>
              <a:t>‹#›</a:t>
            </a:fld>
            <a:endParaRPr lang="pl-PL"/>
          </a:p>
        </p:txBody>
      </p:sp>
      <p:sp>
        <p:nvSpPr>
          <p:cNvPr id="8235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31888" y="7477125"/>
            <a:ext cx="20367625" cy="2116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12385" tIns="156192" rIns="312385" bIns="1561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4" r:id="rId1"/>
    <p:sldLayoutId id="2147483755" r:id="rId2"/>
    <p:sldLayoutId id="2147483756" r:id="rId3"/>
    <p:sldLayoutId id="2147483757" r:id="rId4"/>
    <p:sldLayoutId id="2147483758" r:id="rId5"/>
    <p:sldLayoutId id="2147483759" r:id="rId6"/>
    <p:sldLayoutId id="2147483760" r:id="rId7"/>
    <p:sldLayoutId id="2147483761" r:id="rId8"/>
    <p:sldLayoutId id="2147483762" r:id="rId9"/>
    <p:sldLayoutId id="2147483763" r:id="rId10"/>
    <p:sldLayoutId id="2147483764" r:id="rId11"/>
  </p:sldLayoutIdLst>
  <p:txStyles>
    <p:titleStyle>
      <a:lvl1pPr algn="ctr" defTabSz="3122613" rtl="0" eaLnBrk="0" fontAlgn="base" hangingPunct="0">
        <a:spcBef>
          <a:spcPct val="0"/>
        </a:spcBef>
        <a:spcAft>
          <a:spcPct val="0"/>
        </a:spcAft>
        <a:defRPr sz="15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defTabSz="3122613" rtl="0" eaLnBrk="0" fontAlgn="base" hangingPunct="0">
        <a:spcBef>
          <a:spcPct val="0"/>
        </a:spcBef>
        <a:spcAft>
          <a:spcPct val="0"/>
        </a:spcAft>
        <a:defRPr sz="15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defTabSz="3122613" rtl="0" eaLnBrk="0" fontAlgn="base" hangingPunct="0">
        <a:spcBef>
          <a:spcPct val="0"/>
        </a:spcBef>
        <a:spcAft>
          <a:spcPct val="0"/>
        </a:spcAft>
        <a:defRPr sz="15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defTabSz="3122613" rtl="0" eaLnBrk="0" fontAlgn="base" hangingPunct="0">
        <a:spcBef>
          <a:spcPct val="0"/>
        </a:spcBef>
        <a:spcAft>
          <a:spcPct val="0"/>
        </a:spcAft>
        <a:defRPr sz="15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defTabSz="3122613" rtl="0" eaLnBrk="0" fontAlgn="base" hangingPunct="0">
        <a:spcBef>
          <a:spcPct val="0"/>
        </a:spcBef>
        <a:spcAft>
          <a:spcPct val="0"/>
        </a:spcAft>
        <a:defRPr sz="150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323195" algn="ctr" defTabSz="2952518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646389" algn="ctr" defTabSz="2952518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969584" algn="ctr" defTabSz="2952518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292779" algn="ctr" defTabSz="2952518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1169988" indent="-1169988" algn="l" defTabSz="3122613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09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2538413" indent="-976313" algn="l" defTabSz="3122613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95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3903663" indent="-781050" algn="l" defTabSz="3122613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83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5465763" indent="-781050" algn="l" defTabSz="3122613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6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7027863" indent="-779463" algn="l" defTabSz="3122613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6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6965519" indent="-737288" algn="l" defTabSz="2952518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6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7288714" indent="-737288" algn="l" defTabSz="2952518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6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7611908" indent="-737288" algn="l" defTabSz="2952518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6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7935103" indent="-737288" algn="l" defTabSz="2952518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6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pl-PL"/>
      </a:defPPr>
      <a:lvl1pPr marL="0" algn="l" defTabSz="64638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3195" algn="l" defTabSz="64638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6389" algn="l" defTabSz="64638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9584" algn="l" defTabSz="64638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92779" algn="l" defTabSz="64638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15973" algn="l" defTabSz="64638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39168" algn="l" defTabSz="64638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62363" algn="l" defTabSz="64638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85557" algn="l" defTabSz="646389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rostokąt 21"/>
          <p:cNvSpPr>
            <a:spLocks noChangeArrowheads="1"/>
          </p:cNvSpPr>
          <p:nvPr/>
        </p:nvSpPr>
        <p:spPr bwMode="auto">
          <a:xfrm>
            <a:off x="2941158" y="2662144"/>
            <a:ext cx="19161680" cy="26736675"/>
          </a:xfrm>
          <a:prstGeom prst="rect">
            <a:avLst/>
          </a:prstGeom>
          <a:solidFill>
            <a:schemeClr val="tx1"/>
          </a:solidFill>
          <a:ln w="101600" algn="ctr">
            <a:solidFill>
              <a:srgbClr val="340E71"/>
            </a:solidFill>
            <a:miter lim="800000"/>
            <a:headEnd/>
            <a:tailEnd/>
          </a:ln>
        </p:spPr>
        <p:txBody>
          <a:bodyPr lIns="68395" tIns="34197" rIns="68395" bIns="34197" anchor="ctr"/>
          <a:lstStyle/>
          <a:p>
            <a:pPr algn="ctr" defTabSz="966788">
              <a:spcBef>
                <a:spcPct val="0"/>
              </a:spcBef>
            </a:pPr>
            <a:endParaRPr lang="pl-PL" sz="1900">
              <a:solidFill>
                <a:srgbClr val="FFFFFF"/>
              </a:solidFill>
              <a:latin typeface="Verdana" pitchFamily="34" charset="0"/>
            </a:endParaRPr>
          </a:p>
        </p:txBody>
      </p:sp>
      <p:sp>
        <p:nvSpPr>
          <p:cNvPr id="3075" name="Text Box 32"/>
          <p:cNvSpPr txBox="1">
            <a:spLocks noChangeArrowheads="1"/>
          </p:cNvSpPr>
          <p:nvPr/>
        </p:nvSpPr>
        <p:spPr bwMode="auto">
          <a:xfrm>
            <a:off x="3200400" y="3402013"/>
            <a:ext cx="15055850" cy="145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395" tIns="34197" rIns="68395" bIns="34197">
            <a:spAutoFit/>
          </a:bodyPr>
          <a:lstStyle/>
          <a:p>
            <a:pPr algn="ctr" defTabSz="966788"/>
            <a:r>
              <a:rPr lang="pl-PL" sz="2600" dirty="0">
                <a:solidFill>
                  <a:srgbClr val="161616"/>
                </a:solidFill>
                <a:latin typeface="Verdana" pitchFamily="34" charset="0"/>
              </a:rPr>
              <a:t>Autorzy:</a:t>
            </a:r>
            <a:r>
              <a:rPr lang="pl-PL" sz="2600" dirty="0">
                <a:solidFill>
                  <a:srgbClr val="161616"/>
                </a:solidFill>
                <a:latin typeface="Times New Roman" charset="0"/>
              </a:rPr>
              <a:t> </a:t>
            </a:r>
            <a:r>
              <a:rPr lang="pl-PL" sz="2600" dirty="0">
                <a:solidFill>
                  <a:srgbClr val="0000CC"/>
                </a:solidFill>
                <a:latin typeface="Verdana" pitchFamily="34" charset="0"/>
              </a:rPr>
              <a:t>Andrzej Kowalski</a:t>
            </a:r>
            <a:r>
              <a:rPr lang="pl-PL" sz="2600" dirty="0">
                <a:solidFill>
                  <a:srgbClr val="161616"/>
                </a:solidFill>
                <a:latin typeface="Verdana" pitchFamily="34" charset="0"/>
              </a:rPr>
              <a:t> e-mail: </a:t>
            </a:r>
            <a:r>
              <a:rPr lang="pl-PL" sz="2600" dirty="0" err="1">
                <a:solidFill>
                  <a:srgbClr val="0000CC"/>
                </a:solidFill>
                <a:latin typeface="Verdana" pitchFamily="34" charset="0"/>
              </a:rPr>
              <a:t>akowalski@gmail.com</a:t>
            </a:r>
            <a:br>
              <a:rPr lang="pl-PL" sz="2600" dirty="0">
                <a:solidFill>
                  <a:srgbClr val="161616"/>
                </a:solidFill>
                <a:latin typeface="Verdana" pitchFamily="34" charset="0"/>
              </a:rPr>
            </a:br>
            <a:r>
              <a:rPr lang="pl-PL" sz="2600" dirty="0">
                <a:solidFill>
                  <a:srgbClr val="161616"/>
                </a:solidFill>
                <a:latin typeface="Verdana" pitchFamily="34" charset="0"/>
              </a:rPr>
              <a:t>Instytucja:  </a:t>
            </a:r>
            <a:r>
              <a:rPr lang="pl-PL" sz="2600" dirty="0">
                <a:solidFill>
                  <a:srgbClr val="0000CC"/>
                </a:solidFill>
                <a:latin typeface="Verdana" pitchFamily="34" charset="0"/>
              </a:rPr>
              <a:t>Stowarzyszenie </a:t>
            </a:r>
            <a:r>
              <a:rPr lang="pl-PL" sz="2600" dirty="0" err="1">
                <a:solidFill>
                  <a:srgbClr val="0000CC"/>
                </a:solidFill>
                <a:latin typeface="Verdana" pitchFamily="34" charset="0"/>
              </a:rPr>
              <a:t>ProCAx</a:t>
            </a:r>
            <a:endParaRPr lang="pl-PL" sz="2600" dirty="0">
              <a:solidFill>
                <a:srgbClr val="0000CC"/>
              </a:solidFill>
              <a:latin typeface="Verdana" pitchFamily="34" charset="0"/>
            </a:endParaRPr>
          </a:p>
          <a:p>
            <a:pPr algn="ctr" defTabSz="966788"/>
            <a:r>
              <a:rPr lang="pl-PL" sz="2600" b="1" dirty="0">
                <a:solidFill>
                  <a:srgbClr val="161616"/>
                </a:solidFill>
                <a:latin typeface="Verdana" pitchFamily="34" charset="0"/>
              </a:rPr>
              <a:t>Tytuł plakatu: </a:t>
            </a:r>
            <a:r>
              <a:rPr lang="pl-PL" sz="2600" b="1" dirty="0">
                <a:solidFill>
                  <a:srgbClr val="0000CC"/>
                </a:solidFill>
                <a:latin typeface="Verdana" pitchFamily="34" charset="0"/>
              </a:rPr>
              <a:t>Techniki druku 3D, zastosowania</a:t>
            </a:r>
          </a:p>
        </p:txBody>
      </p:sp>
      <p:pic>
        <p:nvPicPr>
          <p:cNvPr id="13318" name="Obraz 11" descr="Mech-win.tif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029113" y="29762450"/>
            <a:ext cx="4965700" cy="119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0" name="Text Box 32"/>
          <p:cNvSpPr txBox="1">
            <a:spLocks noChangeArrowheads="1"/>
          </p:cNvSpPr>
          <p:nvPr/>
        </p:nvSpPr>
        <p:spPr bwMode="auto">
          <a:xfrm rot="-5400000">
            <a:off x="-6434946" y="10159131"/>
            <a:ext cx="15946470" cy="138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395" tIns="34197" rIns="68395" bIns="34197">
            <a:spAutoFit/>
          </a:bodyPr>
          <a:lstStyle/>
          <a:p>
            <a:pPr algn="ctr" defTabSz="966788">
              <a:spcBef>
                <a:spcPts val="900"/>
              </a:spcBef>
            </a:pPr>
            <a:r>
              <a:rPr lang="pl-PL" sz="8600" b="1" dirty="0">
                <a:latin typeface="Times New Roman" charset="0"/>
              </a:rPr>
              <a:t>„</a:t>
            </a:r>
            <a:r>
              <a:rPr lang="pl-PL" sz="8600" b="1" dirty="0" err="1">
                <a:solidFill>
                  <a:srgbClr val="EB3D00"/>
                </a:solidFill>
                <a:latin typeface="Calibri" pitchFamily="34" charset="0"/>
              </a:rPr>
              <a:t>Pro</a:t>
            </a:r>
            <a:r>
              <a:rPr lang="pl-PL" sz="8600" b="1" dirty="0" err="1">
                <a:latin typeface="Calibri" pitchFamily="34" charset="0"/>
              </a:rPr>
              <a:t>CAx</a:t>
            </a:r>
            <a:r>
              <a:rPr lang="pl-PL" sz="8600" b="1" dirty="0">
                <a:latin typeface="Times New Roman" charset="0"/>
              </a:rPr>
              <a:t>”</a:t>
            </a:r>
            <a:r>
              <a:rPr lang="pl-PL" sz="8600" b="1" dirty="0">
                <a:latin typeface="Calibri" pitchFamily="34" charset="0"/>
              </a:rPr>
              <a:t>    </a:t>
            </a:r>
            <a:r>
              <a:rPr lang="pl-PL" sz="8600" b="1" dirty="0" err="1">
                <a:latin typeface="Calibri" pitchFamily="34" charset="0"/>
              </a:rPr>
              <a:t>www.procax.org.pl</a:t>
            </a:r>
            <a:r>
              <a:rPr lang="pl-PL" sz="8600" b="1" dirty="0">
                <a:latin typeface="Calibri" pitchFamily="34" charset="0"/>
              </a:rPr>
              <a:t> </a:t>
            </a:r>
          </a:p>
        </p:txBody>
      </p:sp>
      <p:sp>
        <p:nvSpPr>
          <p:cNvPr id="25" name="Text Box 32"/>
          <p:cNvSpPr txBox="1">
            <a:spLocks noChangeArrowheads="1"/>
          </p:cNvSpPr>
          <p:nvPr/>
        </p:nvSpPr>
        <p:spPr bwMode="auto">
          <a:xfrm>
            <a:off x="10098087" y="29640693"/>
            <a:ext cx="6589713" cy="13155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395" tIns="34197" rIns="68395" bIns="34197">
            <a:spAutoFit/>
          </a:bodyPr>
          <a:lstStyle/>
          <a:p>
            <a:pPr algn="l" defTabSz="966788"/>
            <a:r>
              <a:rPr lang="pl-PL" dirty="0"/>
              <a:t>Plakat w postaci elektronicznej można pobrać </a:t>
            </a:r>
            <a:br>
              <a:rPr lang="pl-PL" dirty="0"/>
            </a:br>
            <a:r>
              <a:rPr lang="pl-PL" dirty="0"/>
              <a:t>ze strony: </a:t>
            </a:r>
            <a:r>
              <a:rPr lang="pl-PL" dirty="0" err="1">
                <a:solidFill>
                  <a:srgbClr val="0000CC"/>
                </a:solidFill>
              </a:rPr>
              <a:t>www.procax.org.pl</a:t>
            </a:r>
            <a:r>
              <a:rPr lang="pl-PL" dirty="0">
                <a:solidFill>
                  <a:srgbClr val="0000CC"/>
                </a:solidFill>
              </a:rPr>
              <a:t>  lub  </a:t>
            </a:r>
            <a:r>
              <a:rPr lang="pl-PL" dirty="0" err="1">
                <a:solidFill>
                  <a:srgbClr val="0000CC"/>
                </a:solidFill>
              </a:rPr>
              <a:t>www.forum.procax.org.pl</a:t>
            </a:r>
            <a:endParaRPr lang="pl-PL" dirty="0">
              <a:latin typeface="Times New Roman" charset="0"/>
            </a:endParaRPr>
          </a:p>
          <a:p>
            <a:pPr algn="l" defTabSz="966788"/>
            <a:br>
              <a:rPr lang="pl-PL" dirty="0">
                <a:latin typeface="Times New Roman" charset="0"/>
              </a:rPr>
            </a:br>
            <a:r>
              <a:rPr lang="pl-PL" dirty="0"/>
              <a:t>Najlepsze prace zostaną opublikowane </a:t>
            </a:r>
          </a:p>
        </p:txBody>
      </p:sp>
      <p:sp>
        <p:nvSpPr>
          <p:cNvPr id="29" name="Text Box 32"/>
          <p:cNvSpPr txBox="1">
            <a:spLocks noChangeArrowheads="1"/>
          </p:cNvSpPr>
          <p:nvPr/>
        </p:nvSpPr>
        <p:spPr bwMode="auto">
          <a:xfrm>
            <a:off x="2879725" y="29656088"/>
            <a:ext cx="7026275" cy="144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8395" tIns="34197" rIns="68395" bIns="34197">
            <a:spAutoFit/>
          </a:bodyPr>
          <a:lstStyle/>
          <a:p>
            <a:pPr algn="l" defTabSz="966788"/>
            <a:r>
              <a:rPr lang="pl-PL" dirty="0"/>
              <a:t>Autorzy prac zaprezentują szerzej swoje dokonania podczas prezentacji w dniach 8 i10 listopada 2018r.</a:t>
            </a:r>
            <a:br>
              <a:rPr lang="pl-PL" dirty="0">
                <a:latin typeface="Times New Roman" charset="0"/>
              </a:rPr>
            </a:br>
            <a:r>
              <a:rPr lang="pl-PL" dirty="0"/>
              <a:t>Więcej na  </a:t>
            </a:r>
            <a:r>
              <a:rPr lang="pl-PL" dirty="0" err="1">
                <a:solidFill>
                  <a:srgbClr val="0000CC"/>
                </a:solidFill>
              </a:rPr>
              <a:t>www.forum.procax.org.pl</a:t>
            </a:r>
            <a:br>
              <a:rPr lang="pl-PL" i="1" dirty="0">
                <a:latin typeface="Times New Roman" charset="0"/>
              </a:rPr>
            </a:br>
            <a:br>
              <a:rPr lang="pl-PL" i="1" dirty="0">
                <a:latin typeface="Times New Roman" charset="0"/>
              </a:rPr>
            </a:br>
            <a:r>
              <a:rPr lang="pl-PL" dirty="0"/>
              <a:t>Zapraszamy wszystkich zainteresowanych do prezentacji dokonań! </a:t>
            </a:r>
          </a:p>
        </p:txBody>
      </p:sp>
      <p:sp>
        <p:nvSpPr>
          <p:cNvPr id="13327" name="Text Box 15"/>
          <p:cNvSpPr txBox="1">
            <a:spLocks noChangeArrowheads="1"/>
          </p:cNvSpPr>
          <p:nvPr/>
        </p:nvSpPr>
        <p:spPr bwMode="auto">
          <a:xfrm>
            <a:off x="5029200" y="9296400"/>
            <a:ext cx="15468600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395" tIns="34197" rIns="68395" bIns="34197">
            <a:spAutoFit/>
          </a:bodyPr>
          <a:lstStyle/>
          <a:p>
            <a:endParaRPr lang="pl-PL"/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3657600" y="9566275"/>
            <a:ext cx="17659420" cy="5609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68395" tIns="34197" rIns="68395" bIns="34197">
            <a:spAutoFit/>
          </a:bodyPr>
          <a:lstStyle/>
          <a:p>
            <a:pPr algn="l" defTabSz="201613"/>
            <a:r>
              <a:rPr lang="pl-PL" sz="4000" u="sng" dirty="0">
                <a:solidFill>
                  <a:srgbClr val="07020E"/>
                </a:solidFill>
              </a:rPr>
              <a:t>Uwaga:</a:t>
            </a:r>
          </a:p>
          <a:p>
            <a:pPr algn="l" defTabSz="201613"/>
            <a:r>
              <a:rPr lang="pl-PL" sz="4000" dirty="0">
                <a:solidFill>
                  <a:srgbClr val="07020E"/>
                </a:solidFill>
              </a:rPr>
              <a:t>1) Tylko biały obszar do wykorzystania przez AUTORA;</a:t>
            </a:r>
          </a:p>
          <a:p>
            <a:pPr algn="l" defTabSz="201613"/>
            <a:r>
              <a:rPr lang="pl-PL" sz="4000" dirty="0">
                <a:solidFill>
                  <a:srgbClr val="07020E"/>
                </a:solidFill>
              </a:rPr>
              <a:t>2) Plakat dobrze „przemawia” do obserwatora gdy jest oszczędnie</a:t>
            </a:r>
            <a:br>
              <a:rPr lang="pl-PL" sz="4000" dirty="0">
                <a:solidFill>
                  <a:srgbClr val="07020E"/>
                </a:solidFill>
              </a:rPr>
            </a:br>
            <a:r>
              <a:rPr lang="pl-PL" sz="4000" dirty="0">
                <a:solidFill>
                  <a:srgbClr val="07020E"/>
                </a:solidFill>
              </a:rPr>
              <a:t>    stosowany tekst, a więcej obrazów /schemat, zdjęcie, wykres/;</a:t>
            </a:r>
            <a:br>
              <a:rPr lang="pl-PL" sz="4000" dirty="0">
                <a:solidFill>
                  <a:srgbClr val="07020E"/>
                </a:solidFill>
              </a:rPr>
            </a:br>
            <a:r>
              <a:rPr lang="pl-PL" sz="4000" dirty="0">
                <a:solidFill>
                  <a:srgbClr val="07020E"/>
                </a:solidFill>
              </a:rPr>
              <a:t>3) Przykłady można znaleźć w zakładkach PLAKATY 2010 - PLAKATY 2014</a:t>
            </a:r>
          </a:p>
          <a:p>
            <a:pPr algn="l" defTabSz="201613"/>
            <a:r>
              <a:rPr lang="pl-PL" sz="4000" dirty="0">
                <a:solidFill>
                  <a:srgbClr val="0000CC"/>
                </a:solidFill>
              </a:rPr>
              <a:t>    http://www.procax.org.pl/news.php </a:t>
            </a:r>
            <a:r>
              <a:rPr lang="pl-PL" sz="4000" dirty="0"/>
              <a:t> </a:t>
            </a:r>
          </a:p>
          <a:p>
            <a:pPr algn="l" defTabSz="201613"/>
            <a:endParaRPr lang="pl-PL" sz="4000" dirty="0"/>
          </a:p>
        </p:txBody>
      </p:sp>
      <p:pic>
        <p:nvPicPr>
          <p:cNvPr id="13330" name="Picture 18" descr="C:\Documents and Settings\Administrator\Moje dokumenty\Moje obrazy\procax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010188" y="3810000"/>
            <a:ext cx="2895600" cy="2895600"/>
          </a:xfrm>
          <a:prstGeom prst="rect">
            <a:avLst/>
          </a:prstGeom>
          <a:noFill/>
        </p:spPr>
      </p:pic>
      <p:sp>
        <p:nvSpPr>
          <p:cNvPr id="13331" name="AutoShape 19"/>
          <p:cNvSpPr>
            <a:spLocks noChangeArrowheads="1"/>
          </p:cNvSpPr>
          <p:nvPr/>
        </p:nvSpPr>
        <p:spPr bwMode="auto">
          <a:xfrm>
            <a:off x="10439400" y="6591300"/>
            <a:ext cx="5141913" cy="2667000"/>
          </a:xfrm>
          <a:prstGeom prst="cloudCallout">
            <a:avLst>
              <a:gd name="adj1" fmla="val 97764"/>
              <a:gd name="adj2" fmla="val -51903"/>
            </a:avLst>
          </a:prstGeom>
          <a:noFill/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lIns="68395" tIns="34197" rIns="68395" bIns="34197"/>
          <a:lstStyle/>
          <a:p>
            <a:pPr algn="ctr"/>
            <a:endParaRPr lang="pl-PL" sz="2400"/>
          </a:p>
          <a:p>
            <a:pPr algn="ctr"/>
            <a:r>
              <a:rPr lang="pl-PL" sz="2400" b="1"/>
              <a:t>Miejsce na LOGO</a:t>
            </a:r>
            <a:br>
              <a:rPr lang="pl-PL" sz="2400" b="1"/>
            </a:br>
            <a:r>
              <a:rPr lang="pl-PL" sz="2400" b="1"/>
              <a:t>instytucji Autora</a:t>
            </a:r>
          </a:p>
        </p:txBody>
      </p:sp>
      <p:sp>
        <p:nvSpPr>
          <p:cNvPr id="13332" name="Text Box 20"/>
          <p:cNvSpPr txBox="1">
            <a:spLocks noChangeArrowheads="1"/>
          </p:cNvSpPr>
          <p:nvPr/>
        </p:nvSpPr>
        <p:spPr bwMode="auto">
          <a:xfrm>
            <a:off x="8237538" y="15744825"/>
            <a:ext cx="8450262" cy="34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395" tIns="34197" rIns="68395" bIns="34197">
            <a:spAutoFit/>
          </a:bodyPr>
          <a:lstStyle/>
          <a:p>
            <a:endParaRPr lang="pl-PL"/>
          </a:p>
        </p:txBody>
      </p:sp>
      <p:sp>
        <p:nvSpPr>
          <p:cNvPr id="13333" name="Text Box 21"/>
          <p:cNvSpPr txBox="1">
            <a:spLocks noChangeArrowheads="1"/>
          </p:cNvSpPr>
          <p:nvPr/>
        </p:nvSpPr>
        <p:spPr bwMode="auto">
          <a:xfrm>
            <a:off x="6858000" y="16535400"/>
            <a:ext cx="11734800" cy="116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68395" tIns="34197" rIns="68395" bIns="34197">
            <a:spAutoFit/>
          </a:bodyPr>
          <a:lstStyle/>
          <a:p>
            <a:pPr algn="ctr"/>
            <a:r>
              <a:rPr lang="pl-PL" sz="7200">
                <a:solidFill>
                  <a:srgbClr val="EB3D00"/>
                </a:solidFill>
              </a:rPr>
              <a:t>WZÓR</a:t>
            </a:r>
          </a:p>
        </p:txBody>
      </p:sp>
      <p:pic>
        <p:nvPicPr>
          <p:cNvPr id="19" name="Picture 18" descr="C:\Documents and Settings\Administrator\Moje dokumenty\Moje obrazy\procax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854" y="1"/>
            <a:ext cx="2817871" cy="2817871"/>
          </a:xfrm>
          <a:prstGeom prst="rect">
            <a:avLst/>
          </a:prstGeom>
          <a:noFill/>
        </p:spPr>
      </p:pic>
      <p:sp>
        <p:nvSpPr>
          <p:cNvPr id="21" name="pole tekstowe 20"/>
          <p:cNvSpPr txBox="1"/>
          <p:nvPr/>
        </p:nvSpPr>
        <p:spPr>
          <a:xfrm>
            <a:off x="814314" y="17449810"/>
            <a:ext cx="1569660" cy="1243335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pl-PL" sz="3600" b="1" dirty="0">
                <a:latin typeface="+mn-lt"/>
              </a:rPr>
              <a:t>Polskie Stowarzyszenie Upowszechniania </a:t>
            </a:r>
          </a:p>
          <a:p>
            <a:pPr algn="ctr"/>
            <a:r>
              <a:rPr lang="pl-PL" sz="3600" b="1" dirty="0">
                <a:latin typeface="+mn-lt"/>
              </a:rPr>
              <a:t>Komputerowych Systemów Inżynierskich </a:t>
            </a:r>
          </a:p>
        </p:txBody>
      </p:sp>
      <p:sp>
        <p:nvSpPr>
          <p:cNvPr id="17" name="pole tekstowe 16"/>
          <p:cNvSpPr txBox="1"/>
          <p:nvPr/>
        </p:nvSpPr>
        <p:spPr>
          <a:xfrm>
            <a:off x="6172164" y="360456"/>
            <a:ext cx="12980988" cy="19543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5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XVI Forum Stowarzyszenia </a:t>
            </a:r>
            <a:r>
              <a:rPr lang="pl-PL" sz="55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</a:t>
            </a:r>
            <a:r>
              <a:rPr lang="pl-PL" sz="55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CAx</a:t>
            </a:r>
            <a:endParaRPr lang="pl-PL" sz="5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pl-PL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Kurozwęki, 8-10 listopada 2018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lobus">
  <a:themeElements>
    <a:clrScheme name="Globus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us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lobus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us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us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us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us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us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us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us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370</TotalTime>
  <Words>85</Words>
  <Application>Microsoft Office PowerPoint</Application>
  <PresentationFormat>Niestandardowy</PresentationFormat>
  <Paragraphs>17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7" baseType="lpstr">
      <vt:lpstr>Arial</vt:lpstr>
      <vt:lpstr>Calibri</vt:lpstr>
      <vt:lpstr>Times New Roman</vt:lpstr>
      <vt:lpstr>Verdana</vt:lpstr>
      <vt:lpstr>Wingdings</vt:lpstr>
      <vt:lpstr>Globus</vt:lpstr>
      <vt:lpstr>Prezentacja programu PowerPoint</vt:lpstr>
    </vt:vector>
  </TitlesOfParts>
  <Company>zaczek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Denisiuk_Paweł</dc:creator>
  <cp:lastModifiedBy>Michał Karpiuk</cp:lastModifiedBy>
  <cp:revision>68</cp:revision>
  <dcterms:created xsi:type="dcterms:W3CDTF">2009-06-21T12:37:31Z</dcterms:created>
  <dcterms:modified xsi:type="dcterms:W3CDTF">2018-05-31T20:20:55Z</dcterms:modified>
</cp:coreProperties>
</file>